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FFC31C7-52CA-44E5-9BD1-EEDBD8E6F986}">
  <a:tblStyle styleId="{BFFC31C7-52CA-44E5-9BD1-EEDBD8E6F98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hyperlink" Target="https://docs.google.com/presentation/d/1tdb5WrC8qRxj5h7Ba3C4dsQeVPnphTP0HMQtmbh7gnY/edit?usp=sharing" TargetMode="External"/><Relationship Id="rId5" Type="http://schemas.openxmlformats.org/officeDocument/2006/relationships/hyperlink" Target="https://docs.google.com/presentation/d/1Pb27a9r3bmsHkMJUN53PfLGydSzraoKzM040ZY0cENw/edit?usp=sharing" TargetMode="External"/><Relationship Id="rId6" Type="http://schemas.openxmlformats.org/officeDocument/2006/relationships/hyperlink" Target="https://docs.google.com/presentation/d/1WiMhDx_1sSa-Zwh10pa3wCxifxEtThopZNaJ-Cr9AWY/edit?usp=sharing" TargetMode="External"/><Relationship Id="rId7" Type="http://schemas.openxmlformats.org/officeDocument/2006/relationships/hyperlink" Target="https://docs.google.com/presentation/d/1DHaw4nvqyciWXXPUduqu5AfarHziQVw3IDp91bmAcD8/edit?usp=sharing" TargetMode="External"/><Relationship Id="rId8" Type="http://schemas.openxmlformats.org/officeDocument/2006/relationships/hyperlink" Target="https://docs.google.com/presentation/d/1j7aBQG8jRppH7MbzuzFerHVbnEESFA0umkjUYRoMUAE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hyperlink" Target="https://docs.google.com/presentation/d/11NTBwG2Xqlouxd-Hs-Lav0iYu_6HJ_G4zRP81yUWUAA/edit?usp=sharing" TargetMode="External"/><Relationship Id="rId5" Type="http://schemas.openxmlformats.org/officeDocument/2006/relationships/hyperlink" Target="https://docs.google.com/presentation/d/15vjsbN0EF_fuZlxjYZO6lygrbPzFm90xUgxu0y6xHTM/edit?usp=sharing" TargetMode="External"/><Relationship Id="rId6" Type="http://schemas.openxmlformats.org/officeDocument/2006/relationships/hyperlink" Target="https://docs.google.com/presentation/d/1ln8n1dPuCyymjixWuKp9FY4ijuuALtfjvpzZ_19Ulf8/edit?usp=sharing" TargetMode="External"/><Relationship Id="rId7" Type="http://schemas.openxmlformats.org/officeDocument/2006/relationships/hyperlink" Target="https://docs.google.com/presentation/d/1YiGfFBpa18k5p8LwfBwsJb8ixRozjTx9zR5orjuXXdo/edit?usp=sharing" TargetMode="External"/><Relationship Id="rId8" Type="http://schemas.openxmlformats.org/officeDocument/2006/relationships/hyperlink" Target="https://docs.google.com/presentation/d/19voqbow-IV39JDZxEZSZKVWS5p8yKfD3hvOggDYaqjg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{BFFC31C7-52CA-44E5-9BD1-EEDBD8E6F986}</a:tableStyleId>
              </a:tblPr>
              <a:tblGrid>
                <a:gridCol w="1633350"/>
                <a:gridCol w="4045800"/>
                <a:gridCol w="3669725"/>
              </a:tblGrid>
              <a:tr h="354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6: Kingdoms of Mali &amp; Songhai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0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factors influenced the development and expansion of the Mali and Songhai Empires?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40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2.4, 2.5, 2.9, 2.10, 2.16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6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1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Printed Student Handouts: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Mali Group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Songhai Group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05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Islam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Quickwrite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210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03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time to preview the Topic 3 Supporting questions within the 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“Inquiry Journal.”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807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to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5-6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: U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nit 1-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3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Supporting Questions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1-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3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Societies: Daily Lesson Plan (120 Minutes)</a:t>
            </a:r>
            <a:endParaRPr sz="18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{BFFC31C7-52CA-44E5-9BD1-EEDBD8E6F986}</a:tableStyleId>
              </a:tblPr>
              <a:tblGrid>
                <a:gridCol w="1673200"/>
                <a:gridCol w="4057350"/>
                <a:gridCol w="3702950"/>
              </a:tblGrid>
              <a:tr h="29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6: Kingdoms of Mali &amp; Songhai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85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students to the background information of Islam and the empires using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Kingdoms of Mali &amp; Songhai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take notes and summarize using the information from those slides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Kingdoms of Mali &amp; Songhai Guided Notes.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089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the Kingdoms of Mali and Songhai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the Impact of Islam: Mali &amp; Songhai  slideshow.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Take notes on the Impact of Islam: Mali &amp; Songhai  Handout.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93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analyze primary and secondary sources to further their knowledge. Have students in partners initially. Together they will read and answer questions using a document set either on the Mali or the Songhai. Then, have them pair up with a set of partners who looked at the opposite empire.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387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partners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document sets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7429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Kingdom of Mali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7429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Kingdom of Songhai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work in a small group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provide support as needed.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Meet with partner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source analysis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Meet with small group and share learnings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9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their small groups, students will complete an “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Exit Ticket”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which they reflect on their learnings from the day using a mind map. Students should list three factors that influenced influenced the development and expansion of the Mali and Songhai Empires.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989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the Exit Ticket and provide instructions.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Mind Map.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Societies: Daily Lesson Plan (120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